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8" r:id="rId4"/>
    <p:sldId id="269" r:id="rId5"/>
    <p:sldId id="258" r:id="rId6"/>
    <p:sldId id="259" r:id="rId7"/>
    <p:sldId id="260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สามเหลี่ยมมุมฉาก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ชื่อเรื่อง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7" name="ชื่อเรื่องรอง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h-TH" smtClean="0"/>
              <a:t>คลิกเพื่อแก้ไขลักษณะชื่อเรื่องรองต้นแบบ</a:t>
            </a:r>
            <a:endParaRPr kumimoji="0" lang="en-US"/>
          </a:p>
        </p:txBody>
      </p:sp>
      <p:grpSp>
        <p:nvGrpSpPr>
          <p:cNvPr id="2" name="กลุ่ม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รูปแบบอิสระ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รูปแบบอิสระ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รูปแบบอิสระ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ตัวเชื่อมต่อตรง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ตัวแทนวันที่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FC00CBA-6C89-407E-8574-D8BD719D82FF}" type="datetimeFigureOut">
              <a:rPr lang="th-TH" smtClean="0"/>
              <a:t>21/09/61</a:t>
            </a:fld>
            <a:endParaRPr lang="th-TH" dirty="0"/>
          </a:p>
        </p:txBody>
      </p:sp>
      <p:sp>
        <p:nvSpPr>
          <p:cNvPr id="19" name="ตัวแทนท้ายกระดา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th-TH" dirty="0"/>
          </a:p>
        </p:txBody>
      </p:sp>
      <p:sp>
        <p:nvSpPr>
          <p:cNvPr id="27" name="ตัวแทนหมายเลขภาพนิ่ง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EE30CB-6DE9-4F1E-B494-3EDE69744D85}" type="slidenum">
              <a:rPr lang="th-TH" smtClean="0"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C00CBA-6C89-407E-8574-D8BD719D82FF}" type="datetimeFigureOut">
              <a:rPr lang="th-TH" smtClean="0"/>
              <a:t>21/09/61</a:t>
            </a:fld>
            <a:endParaRPr lang="th-TH" dirty="0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 dirty="0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EE30CB-6DE9-4F1E-B494-3EDE69744D85}" type="slidenum">
              <a:rPr lang="th-TH" smtClean="0"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C00CBA-6C89-407E-8574-D8BD719D82FF}" type="datetimeFigureOut">
              <a:rPr lang="th-TH" smtClean="0"/>
              <a:t>21/09/61</a:t>
            </a:fld>
            <a:endParaRPr lang="th-TH" dirty="0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 dirty="0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EE30CB-6DE9-4F1E-B494-3EDE69744D85}" type="slidenum">
              <a:rPr lang="th-TH" smtClean="0"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C00CBA-6C89-407E-8574-D8BD719D82FF}" type="datetimeFigureOut">
              <a:rPr lang="th-TH" smtClean="0"/>
              <a:t>21/09/61</a:t>
            </a:fld>
            <a:endParaRPr lang="th-TH" dirty="0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 dirty="0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EE30CB-6DE9-4F1E-B494-3EDE69744D85}" type="slidenum">
              <a:rPr lang="th-TH" smtClean="0"/>
              <a:t>‹#›</a:t>
            </a:fld>
            <a:endParaRPr lang="th-TH" dirty="0"/>
          </a:p>
        </p:txBody>
      </p:sp>
      <p:sp>
        <p:nvSpPr>
          <p:cNvPr id="7" name="ชื่อเรื่อง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C00CBA-6C89-407E-8574-D8BD719D82FF}" type="datetimeFigureOut">
              <a:rPr lang="th-TH" smtClean="0"/>
              <a:t>21/09/61</a:t>
            </a:fld>
            <a:endParaRPr lang="th-TH" dirty="0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 dirty="0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EE30CB-6DE9-4F1E-B494-3EDE69744D85}" type="slidenum">
              <a:rPr lang="th-TH" smtClean="0"/>
              <a:t>‹#›</a:t>
            </a:fld>
            <a:endParaRPr lang="th-TH" dirty="0"/>
          </a:p>
        </p:txBody>
      </p:sp>
      <p:sp>
        <p:nvSpPr>
          <p:cNvPr id="7" name="เครื่องหมายบั้ง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เครื่องหมายบั้ง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C00CBA-6C89-407E-8574-D8BD719D82FF}" type="datetimeFigureOut">
              <a:rPr lang="th-TH" smtClean="0"/>
              <a:t>21/09/61</a:t>
            </a:fld>
            <a:endParaRPr lang="th-TH" dirty="0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 dirty="0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EE30CB-6DE9-4F1E-B494-3EDE69744D85}" type="slidenum">
              <a:rPr lang="th-TH" smtClean="0"/>
              <a:t>‹#›</a:t>
            </a:fld>
            <a:endParaRPr lang="th-TH" dirty="0"/>
          </a:p>
        </p:txBody>
      </p:sp>
      <p:sp>
        <p:nvSpPr>
          <p:cNvPr id="8" name="ชื่อเรื่อง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การเปรียบเทียบ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เนื้อหา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C00CBA-6C89-407E-8574-D8BD719D82FF}" type="datetimeFigureOut">
              <a:rPr lang="th-TH" smtClean="0"/>
              <a:t>21/09/61</a:t>
            </a:fld>
            <a:endParaRPr lang="th-TH" dirty="0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 dirty="0"/>
          </a:p>
        </p:txBody>
      </p:sp>
      <p:sp>
        <p:nvSpPr>
          <p:cNvPr id="9" name="ตัวแทน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EE30CB-6DE9-4F1E-B494-3EDE69744D85}" type="slidenum">
              <a:rPr lang="th-TH" smtClean="0"/>
              <a:t>‹#›</a:t>
            </a:fld>
            <a:endParaRPr lang="th-TH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C00CBA-6C89-407E-8574-D8BD719D82FF}" type="datetimeFigureOut">
              <a:rPr lang="th-TH" smtClean="0"/>
              <a:t>21/09/61</a:t>
            </a:fld>
            <a:endParaRPr lang="th-TH" dirty="0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 dirty="0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EE30CB-6DE9-4F1E-B494-3EDE69744D85}" type="slidenum">
              <a:rPr lang="th-TH" smtClean="0"/>
              <a:t>‹#›</a:t>
            </a:fld>
            <a:endParaRPr lang="th-TH" dirty="0"/>
          </a:p>
        </p:txBody>
      </p:sp>
      <p:sp>
        <p:nvSpPr>
          <p:cNvPr id="6" name="ชื่อเรื่อง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C00CBA-6C89-407E-8574-D8BD719D82FF}" type="datetimeFigureOut">
              <a:rPr lang="th-TH" smtClean="0"/>
              <a:t>21/09/61</a:t>
            </a:fld>
            <a:endParaRPr lang="th-TH" dirty="0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 dirty="0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EE30CB-6DE9-4F1E-B494-3EDE69744D85}" type="slidenum">
              <a:rPr lang="th-TH" smtClean="0"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เนื้อหาพร้อมคำอธิบายภาพ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FC00CBA-6C89-407E-8574-D8BD719D82FF}" type="datetimeFigureOut">
              <a:rPr lang="th-TH" smtClean="0"/>
              <a:t>21/09/61</a:t>
            </a:fld>
            <a:endParaRPr lang="th-TH" dirty="0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 dirty="0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EE30CB-6DE9-4F1E-B494-3EDE69744D85}" type="slidenum">
              <a:rPr lang="th-TH" smtClean="0"/>
              <a:t>‹#›</a:t>
            </a:fld>
            <a:endParaRPr lang="th-TH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h-TH" dirty="0" smtClean="0"/>
              <a:t>คลิกไอคอนเพื่อเพิ่มรูปภาพ</a:t>
            </a:r>
            <a:endParaRPr kumimoji="0" lang="en-US" dirty="0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FC00CBA-6C89-407E-8574-D8BD719D82FF}" type="datetimeFigureOut">
              <a:rPr lang="th-TH" smtClean="0"/>
              <a:t>21/09/61</a:t>
            </a:fld>
            <a:endParaRPr lang="th-TH" dirty="0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th-TH" dirty="0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EE30CB-6DE9-4F1E-B494-3EDE69744D85}" type="slidenum">
              <a:rPr lang="th-TH" smtClean="0"/>
              <a:t>‹#›</a:t>
            </a:fld>
            <a:endParaRPr lang="th-TH" dirty="0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8" name="รูปแบบอิสระ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รูปแบบอิสระ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สามเหลี่ยมมุมฉาก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ตัวเชื่อมต่อตรง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เครื่องหมายบั้ง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เครื่องหมายบั้ง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รูปแบบอิสระ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รูปแบบอิสระ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สามเหลี่ยมมุมฉาก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ตัวเชื่อมต่อตรง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ตัวแทนชื่อเรื่อง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0" name="ตัวแทนข้อความ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kumimoji="0" lang="th-TH" smtClean="0"/>
              <a:t>ระดับที่สอง</a:t>
            </a:r>
          </a:p>
          <a:p>
            <a:pPr lvl="2" eaLnBrk="1" latinLnBrk="0" hangingPunct="1"/>
            <a:r>
              <a:rPr kumimoji="0" lang="th-TH" smtClean="0"/>
              <a:t>ระดับที่สาม</a:t>
            </a:r>
          </a:p>
          <a:p>
            <a:pPr lvl="3" eaLnBrk="1" latinLnBrk="0" hangingPunct="1"/>
            <a:r>
              <a:rPr kumimoji="0" lang="th-TH" smtClean="0"/>
              <a:t>ระดับที่สี่</a:t>
            </a:r>
          </a:p>
          <a:p>
            <a:pPr lvl="4" eaLnBrk="1" latinLnBrk="0" hangingPunct="1"/>
            <a:r>
              <a:rPr kumimoji="0" lang="th-TH" smtClean="0"/>
              <a:t>ระดับที่ห้า</a:t>
            </a:r>
            <a:endParaRPr kumimoji="0" lang="en-US"/>
          </a:p>
        </p:txBody>
      </p:sp>
      <p:sp>
        <p:nvSpPr>
          <p:cNvPr id="10" name="ตัวแทนวันที่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FC00CBA-6C89-407E-8574-D8BD719D82FF}" type="datetimeFigureOut">
              <a:rPr lang="th-TH" smtClean="0"/>
              <a:t>21/09/61</a:t>
            </a:fld>
            <a:endParaRPr lang="th-TH" dirty="0"/>
          </a:p>
        </p:txBody>
      </p:sp>
      <p:sp>
        <p:nvSpPr>
          <p:cNvPr id="22" name="ตัวแทนท้ายกระดา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th-TH" dirty="0"/>
          </a:p>
        </p:txBody>
      </p:sp>
      <p:sp>
        <p:nvSpPr>
          <p:cNvPr id="18" name="ตัวแทนหมายเลขภาพนิ่ง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EE30CB-6DE9-4F1E-B494-3EDE69744D85}" type="slidenum">
              <a:rPr lang="th-TH" smtClean="0"/>
              <a:t>‹#›</a:t>
            </a:fld>
            <a:endParaRPr lang="th-TH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th-TH" sz="11500" dirty="0" smtClean="0"/>
              <a:t>ความรู้เรื่องหิน</a:t>
            </a:r>
            <a:endParaRPr lang="th-TH" sz="11500" dirty="0"/>
          </a:p>
        </p:txBody>
      </p:sp>
      <p:sp>
        <p:nvSpPr>
          <p:cNvPr id="4" name="ชื่อเรื่องรอง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7035856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ชื่อเรื่อง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0" dirty="0">
                <a:effectLst/>
              </a:rPr>
              <a:t>หินทราย</a:t>
            </a:r>
            <a:endParaRPr lang="th-TH" dirty="0"/>
          </a:p>
        </p:txBody>
      </p:sp>
      <p:sp>
        <p:nvSpPr>
          <p:cNvPr id="11" name="TextBox 10"/>
          <p:cNvSpPr txBox="1"/>
          <p:nvPr/>
        </p:nvSpPr>
        <p:spPr>
          <a:xfrm>
            <a:off x="457200" y="1828800"/>
            <a:ext cx="75438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/>
              <a:t>เป็นหินประเภท	</a:t>
            </a:r>
            <a:r>
              <a:rPr lang="en-US" dirty="0" smtClean="0"/>
              <a:t>:</a:t>
            </a:r>
            <a:endParaRPr lang="th-TH" dirty="0" smtClean="0"/>
          </a:p>
          <a:p>
            <a:r>
              <a:rPr lang="th-TH" dirty="0" smtClean="0"/>
              <a:t>ลักษณะ		</a:t>
            </a:r>
            <a:r>
              <a:rPr lang="en-US" dirty="0" smtClean="0"/>
              <a:t>:</a:t>
            </a:r>
          </a:p>
          <a:p>
            <a:r>
              <a:rPr lang="th-TH" dirty="0" smtClean="0"/>
              <a:t>กระบวนการเกิด	</a:t>
            </a:r>
            <a:r>
              <a:rPr lang="en-US" dirty="0" smtClean="0"/>
              <a:t>:</a:t>
            </a:r>
          </a:p>
          <a:p>
            <a:r>
              <a:rPr lang="th-TH" dirty="0" smtClean="0"/>
              <a:t>องค์ประกอบ	</a:t>
            </a:r>
            <a:r>
              <a:rPr lang="en-US" dirty="0" smtClean="0"/>
              <a:t>:</a:t>
            </a:r>
          </a:p>
          <a:p>
            <a:r>
              <a:rPr lang="th-TH" dirty="0" smtClean="0"/>
              <a:t>บริเวณที่พบ</a:t>
            </a:r>
            <a:r>
              <a:rPr lang="th-TH" dirty="0"/>
              <a:t>	</a:t>
            </a:r>
            <a:r>
              <a:rPr lang="en-US" dirty="0" smtClean="0"/>
              <a:t>:</a:t>
            </a:r>
          </a:p>
          <a:p>
            <a:r>
              <a:rPr lang="th-TH" dirty="0" smtClean="0"/>
              <a:t>ประโยชน์		</a:t>
            </a:r>
            <a:r>
              <a:rPr lang="en-US" dirty="0" smtClean="0"/>
              <a:t>:</a:t>
            </a:r>
            <a:endParaRPr lang="th-TH" dirty="0" smtClean="0"/>
          </a:p>
        </p:txBody>
      </p:sp>
    </p:spTree>
    <p:extLst>
      <p:ext uri="{BB962C8B-B14F-4D97-AF65-F5344CB8AC3E}">
        <p14:creationId xmlns:p14="http://schemas.microsoft.com/office/powerpoint/2010/main" val="27334793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ชื่อเรื่อง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0" dirty="0">
                <a:effectLst/>
              </a:rPr>
              <a:t>หินกรวดมน</a:t>
            </a:r>
            <a:endParaRPr lang="th-TH" dirty="0"/>
          </a:p>
        </p:txBody>
      </p:sp>
      <p:sp>
        <p:nvSpPr>
          <p:cNvPr id="11" name="TextBox 10"/>
          <p:cNvSpPr txBox="1"/>
          <p:nvPr/>
        </p:nvSpPr>
        <p:spPr>
          <a:xfrm>
            <a:off x="457200" y="1828800"/>
            <a:ext cx="75438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/>
              <a:t>เป็นหินประเภท	</a:t>
            </a:r>
            <a:r>
              <a:rPr lang="en-US" dirty="0" smtClean="0"/>
              <a:t>:</a:t>
            </a:r>
            <a:endParaRPr lang="th-TH" dirty="0" smtClean="0"/>
          </a:p>
          <a:p>
            <a:r>
              <a:rPr lang="th-TH" dirty="0" smtClean="0"/>
              <a:t>ลักษณะ		</a:t>
            </a:r>
            <a:r>
              <a:rPr lang="en-US" dirty="0" smtClean="0"/>
              <a:t>:</a:t>
            </a:r>
          </a:p>
          <a:p>
            <a:r>
              <a:rPr lang="th-TH" dirty="0" smtClean="0"/>
              <a:t>กระบวนการเกิด	</a:t>
            </a:r>
            <a:r>
              <a:rPr lang="en-US" dirty="0" smtClean="0"/>
              <a:t>:</a:t>
            </a:r>
          </a:p>
          <a:p>
            <a:r>
              <a:rPr lang="th-TH" dirty="0" smtClean="0"/>
              <a:t>องค์ประกอบ	</a:t>
            </a:r>
            <a:r>
              <a:rPr lang="en-US" dirty="0" smtClean="0"/>
              <a:t>:</a:t>
            </a:r>
          </a:p>
          <a:p>
            <a:r>
              <a:rPr lang="th-TH" dirty="0" smtClean="0"/>
              <a:t>บริเวณที่พบ</a:t>
            </a:r>
            <a:r>
              <a:rPr lang="th-TH" dirty="0"/>
              <a:t>	</a:t>
            </a:r>
            <a:r>
              <a:rPr lang="en-US" dirty="0" smtClean="0"/>
              <a:t>:</a:t>
            </a:r>
          </a:p>
          <a:p>
            <a:r>
              <a:rPr lang="th-TH" dirty="0" smtClean="0"/>
              <a:t>ประโยชน์		</a:t>
            </a:r>
            <a:r>
              <a:rPr lang="en-US" dirty="0" smtClean="0"/>
              <a:t>:</a:t>
            </a:r>
            <a:endParaRPr lang="th-TH" dirty="0" smtClean="0"/>
          </a:p>
        </p:txBody>
      </p:sp>
    </p:spTree>
    <p:extLst>
      <p:ext uri="{BB962C8B-B14F-4D97-AF65-F5344CB8AC3E}">
        <p14:creationId xmlns:p14="http://schemas.microsoft.com/office/powerpoint/2010/main" val="1789364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ชื่อเรื่อง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0" dirty="0">
                <a:effectLst/>
              </a:rPr>
              <a:t>หินกรวดมน</a:t>
            </a:r>
            <a:endParaRPr lang="th-TH" dirty="0"/>
          </a:p>
        </p:txBody>
      </p:sp>
      <p:sp>
        <p:nvSpPr>
          <p:cNvPr id="11" name="TextBox 10"/>
          <p:cNvSpPr txBox="1"/>
          <p:nvPr/>
        </p:nvSpPr>
        <p:spPr>
          <a:xfrm>
            <a:off x="457200" y="1828800"/>
            <a:ext cx="75438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/>
              <a:t>เป็นหินประเภท	</a:t>
            </a:r>
            <a:r>
              <a:rPr lang="en-US" dirty="0" smtClean="0"/>
              <a:t>:</a:t>
            </a:r>
            <a:endParaRPr lang="th-TH" dirty="0" smtClean="0"/>
          </a:p>
          <a:p>
            <a:r>
              <a:rPr lang="th-TH" dirty="0" smtClean="0"/>
              <a:t>ลักษณะ		</a:t>
            </a:r>
            <a:r>
              <a:rPr lang="en-US" dirty="0" smtClean="0"/>
              <a:t>:</a:t>
            </a:r>
          </a:p>
          <a:p>
            <a:r>
              <a:rPr lang="th-TH" dirty="0" smtClean="0"/>
              <a:t>กระบวนการเกิด	</a:t>
            </a:r>
            <a:r>
              <a:rPr lang="en-US" dirty="0" smtClean="0"/>
              <a:t>:</a:t>
            </a:r>
          </a:p>
          <a:p>
            <a:r>
              <a:rPr lang="th-TH" dirty="0" smtClean="0"/>
              <a:t>องค์ประกอบ	</a:t>
            </a:r>
            <a:r>
              <a:rPr lang="en-US" dirty="0" smtClean="0"/>
              <a:t>:</a:t>
            </a:r>
          </a:p>
          <a:p>
            <a:r>
              <a:rPr lang="th-TH" dirty="0" smtClean="0"/>
              <a:t>บริเวณที่พบ</a:t>
            </a:r>
            <a:r>
              <a:rPr lang="th-TH" dirty="0"/>
              <a:t>	</a:t>
            </a:r>
            <a:r>
              <a:rPr lang="en-US" dirty="0" smtClean="0"/>
              <a:t>:</a:t>
            </a:r>
          </a:p>
          <a:p>
            <a:r>
              <a:rPr lang="th-TH" dirty="0" smtClean="0"/>
              <a:t>ประโยชน์		</a:t>
            </a:r>
            <a:r>
              <a:rPr lang="en-US" dirty="0" smtClean="0"/>
              <a:t>:</a:t>
            </a:r>
            <a:endParaRPr lang="th-TH" dirty="0" smtClean="0"/>
          </a:p>
        </p:txBody>
      </p:sp>
    </p:spTree>
    <p:extLst>
      <p:ext uri="{BB962C8B-B14F-4D97-AF65-F5344CB8AC3E}">
        <p14:creationId xmlns:p14="http://schemas.microsoft.com/office/powerpoint/2010/main" val="4026957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itchFamily="34" charset="-34"/>
                <a:cs typeface="TH Sarabun New" pitchFamily="34" charset="-34"/>
              </a:rPr>
              <a:t>หิน (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itchFamily="34" charset="-34"/>
                <a:cs typeface="TH Sarabun New" pitchFamily="34" charset="-34"/>
              </a:rPr>
              <a:t>Rock) </a:t>
            </a:r>
            <a:r>
              <a:rPr lang="th-TH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itchFamily="34" charset="-34"/>
                <a:cs typeface="TH Sarabun New" pitchFamily="34" charset="-34"/>
              </a:rPr>
              <a:t>หมายถึง</a:t>
            </a:r>
            <a:endParaRPr lang="th-TH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 New" pitchFamily="34" charset="-34"/>
              <a:cs typeface="TH Sarabun New" pitchFamily="34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995947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เนื้อหา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3" name="ชื่อเรื่อง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คุณสมบัติของหิน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446976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เนื้อหา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ชื่อเรื่อง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0" dirty="0">
                <a:effectLst/>
                <a:latin typeface="TH Sarabun New" pitchFamily="34" charset="-34"/>
                <a:cs typeface="TH Sarabun New" pitchFamily="34" charset="-34"/>
              </a:rPr>
              <a:t>ซากดึกดำบรรพ์ หรือ</a:t>
            </a:r>
            <a:r>
              <a:rPr lang="th-TH" b="0" dirty="0" err="1">
                <a:effectLst/>
                <a:latin typeface="TH Sarabun New" pitchFamily="34" charset="-34"/>
                <a:cs typeface="TH Sarabun New" pitchFamily="34" charset="-34"/>
              </a:rPr>
              <a:t>ฟอสซิล</a:t>
            </a:r>
            <a:r>
              <a:rPr lang="th-TH" b="0" dirty="0">
                <a:effectLst/>
                <a:latin typeface="TH Sarabun New" pitchFamily="34" charset="-34"/>
                <a:cs typeface="TH Sarabun New" pitchFamily="34" charset="-34"/>
              </a:rPr>
              <a:t> (</a:t>
            </a:r>
            <a:r>
              <a:rPr lang="en-US" b="0" dirty="0">
                <a:effectLst/>
                <a:latin typeface="TH Sarabun New" pitchFamily="34" charset="-34"/>
                <a:cs typeface="TH Sarabun New" pitchFamily="34" charset="-34"/>
              </a:rPr>
              <a:t>fossil) </a:t>
            </a:r>
            <a:r>
              <a:rPr lang="th-TH" b="0" dirty="0">
                <a:effectLst/>
                <a:latin typeface="TH Sarabun New" pitchFamily="34" charset="-34"/>
                <a:cs typeface="TH Sarabun New" pitchFamily="34" charset="-34"/>
              </a:rPr>
              <a:t>คือ</a:t>
            </a:r>
            <a:endParaRPr lang="th-TH" dirty="0">
              <a:latin typeface="TH Sarabun New" pitchFamily="34" charset="-34"/>
              <a:cs typeface="TH Sarabun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262639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ชื่อเรื่อง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หินมีกี่ประเภท? อะไรบ้าง?</a:t>
            </a:r>
            <a:endParaRPr lang="th-TH" dirty="0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4874306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ตัวแทนเนื้อหา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th-TH" dirty="0" smtClean="0"/>
              <a:t>ประเภทที่1</a:t>
            </a:r>
            <a:endParaRPr lang="th-TH" dirty="0"/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th-TH" dirty="0" smtClean="0"/>
              <a:t>ประเภทที่2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2213396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เนื้อหา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th-TH" dirty="0" smtClean="0"/>
              <a:t>ประเภทที่3</a:t>
            </a: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th-TH" dirty="0" smtClean="0"/>
              <a:t>ประเภทที่4</a:t>
            </a:r>
            <a:endParaRPr lang="th-TH" dirty="0"/>
          </a:p>
        </p:txBody>
      </p:sp>
      <p:sp>
        <p:nvSpPr>
          <p:cNvPr id="4" name="ชื่อเรื่อง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4306147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ชื่อเรื่อง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0" dirty="0">
                <a:effectLst/>
              </a:rPr>
              <a:t>หิน</a:t>
            </a:r>
            <a:r>
              <a:rPr lang="th-TH" b="0" dirty="0" err="1">
                <a:effectLst/>
              </a:rPr>
              <a:t>เชริ์ต</a:t>
            </a:r>
            <a:endParaRPr lang="th-TH" dirty="0"/>
          </a:p>
        </p:txBody>
      </p:sp>
      <p:sp>
        <p:nvSpPr>
          <p:cNvPr id="11" name="TextBox 10"/>
          <p:cNvSpPr txBox="1"/>
          <p:nvPr/>
        </p:nvSpPr>
        <p:spPr>
          <a:xfrm>
            <a:off x="457200" y="1828800"/>
            <a:ext cx="75438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/>
              <a:t>เป็นหินประเภท	</a:t>
            </a:r>
            <a:r>
              <a:rPr lang="en-US" dirty="0" smtClean="0"/>
              <a:t>:</a:t>
            </a:r>
            <a:endParaRPr lang="th-TH" dirty="0" smtClean="0"/>
          </a:p>
          <a:p>
            <a:r>
              <a:rPr lang="th-TH" dirty="0" smtClean="0"/>
              <a:t>ลักษณะ		</a:t>
            </a:r>
            <a:r>
              <a:rPr lang="en-US" dirty="0" smtClean="0"/>
              <a:t>:</a:t>
            </a:r>
          </a:p>
          <a:p>
            <a:r>
              <a:rPr lang="th-TH" dirty="0" smtClean="0"/>
              <a:t>กระบวนการเกิด	</a:t>
            </a:r>
            <a:r>
              <a:rPr lang="en-US" dirty="0" smtClean="0"/>
              <a:t>:</a:t>
            </a:r>
          </a:p>
          <a:p>
            <a:r>
              <a:rPr lang="th-TH" dirty="0" smtClean="0"/>
              <a:t>องค์ประกอบ	</a:t>
            </a:r>
            <a:r>
              <a:rPr lang="en-US" dirty="0" smtClean="0"/>
              <a:t>:</a:t>
            </a:r>
          </a:p>
          <a:p>
            <a:r>
              <a:rPr lang="th-TH" dirty="0" smtClean="0"/>
              <a:t>บริเวณที่พบ</a:t>
            </a:r>
            <a:r>
              <a:rPr lang="th-TH" dirty="0"/>
              <a:t>	</a:t>
            </a:r>
            <a:r>
              <a:rPr lang="en-US" dirty="0" smtClean="0"/>
              <a:t>:</a:t>
            </a:r>
          </a:p>
          <a:p>
            <a:r>
              <a:rPr lang="th-TH" dirty="0" smtClean="0"/>
              <a:t>ประโยชน์		</a:t>
            </a:r>
            <a:r>
              <a:rPr lang="en-US" dirty="0" smtClean="0"/>
              <a:t>:</a:t>
            </a:r>
            <a:endParaRPr lang="th-TH" dirty="0" smtClean="0"/>
          </a:p>
        </p:txBody>
      </p:sp>
    </p:spTree>
    <p:extLst>
      <p:ext uri="{BB962C8B-B14F-4D97-AF65-F5344CB8AC3E}">
        <p14:creationId xmlns:p14="http://schemas.microsoft.com/office/powerpoint/2010/main" val="37370687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ชื่อเรื่อง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0" dirty="0">
                <a:effectLst/>
              </a:rPr>
              <a:t>หินดินดาน</a:t>
            </a:r>
            <a:endParaRPr lang="th-TH" dirty="0"/>
          </a:p>
        </p:txBody>
      </p:sp>
      <p:sp>
        <p:nvSpPr>
          <p:cNvPr id="11" name="TextBox 10"/>
          <p:cNvSpPr txBox="1"/>
          <p:nvPr/>
        </p:nvSpPr>
        <p:spPr>
          <a:xfrm>
            <a:off x="457200" y="1828800"/>
            <a:ext cx="75438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/>
              <a:t>เป็นหินประเภท	</a:t>
            </a:r>
            <a:r>
              <a:rPr lang="en-US" dirty="0" smtClean="0"/>
              <a:t>:</a:t>
            </a:r>
            <a:endParaRPr lang="th-TH" dirty="0" smtClean="0"/>
          </a:p>
          <a:p>
            <a:r>
              <a:rPr lang="th-TH" dirty="0" smtClean="0"/>
              <a:t>ลักษณะ		</a:t>
            </a:r>
            <a:r>
              <a:rPr lang="en-US" dirty="0" smtClean="0"/>
              <a:t>:</a:t>
            </a:r>
          </a:p>
          <a:p>
            <a:r>
              <a:rPr lang="th-TH" dirty="0" smtClean="0"/>
              <a:t>กระบวนการเกิด	</a:t>
            </a:r>
            <a:r>
              <a:rPr lang="en-US" dirty="0" smtClean="0"/>
              <a:t>:</a:t>
            </a:r>
          </a:p>
          <a:p>
            <a:r>
              <a:rPr lang="th-TH" dirty="0" smtClean="0"/>
              <a:t>องค์ประกอบ	</a:t>
            </a:r>
            <a:r>
              <a:rPr lang="en-US" dirty="0" smtClean="0"/>
              <a:t>:</a:t>
            </a:r>
          </a:p>
          <a:p>
            <a:r>
              <a:rPr lang="th-TH" dirty="0" smtClean="0"/>
              <a:t>บริเวณที่พบ</a:t>
            </a:r>
            <a:r>
              <a:rPr lang="th-TH" dirty="0"/>
              <a:t>	</a:t>
            </a:r>
            <a:r>
              <a:rPr lang="en-US" dirty="0" smtClean="0"/>
              <a:t>:</a:t>
            </a:r>
          </a:p>
          <a:p>
            <a:r>
              <a:rPr lang="th-TH" dirty="0" smtClean="0"/>
              <a:t>ประโยชน์		</a:t>
            </a:r>
            <a:r>
              <a:rPr lang="en-US" dirty="0" smtClean="0"/>
              <a:t>:</a:t>
            </a:r>
            <a:endParaRPr lang="th-TH" dirty="0" smtClean="0"/>
          </a:p>
        </p:txBody>
      </p:sp>
    </p:spTree>
    <p:extLst>
      <p:ext uri="{BB962C8B-B14F-4D97-AF65-F5344CB8AC3E}">
        <p14:creationId xmlns:p14="http://schemas.microsoft.com/office/powerpoint/2010/main" val="41712799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รวมกลุ่ม">
  <a:themeElements>
    <a:clrScheme name="มุม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รวมกลุ่ม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รวมกลุ่ม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</TotalTime>
  <Words>66</Words>
  <Application>Microsoft Office PowerPoint</Application>
  <PresentationFormat>นำเสนอทางหน้าจอ (4:3)</PresentationFormat>
  <Paragraphs>44</Paragraphs>
  <Slides>12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12</vt:i4>
      </vt:variant>
    </vt:vector>
  </HeadingPairs>
  <TitlesOfParts>
    <vt:vector size="13" baseType="lpstr">
      <vt:lpstr>รวมกลุ่ม</vt:lpstr>
      <vt:lpstr>ความรู้เรื่องหิน</vt:lpstr>
      <vt:lpstr>หิน (Rock) หมายถึง</vt:lpstr>
      <vt:lpstr>คุณสมบัติของหิน</vt:lpstr>
      <vt:lpstr>ซากดึกดำบรรพ์ หรือฟอสซิล (fossil) คือ</vt:lpstr>
      <vt:lpstr>หินมีกี่ประเภท? อะไรบ้าง?</vt:lpstr>
      <vt:lpstr>งานนำเสนอ PowerPoint</vt:lpstr>
      <vt:lpstr>งานนำเสนอ PowerPoint</vt:lpstr>
      <vt:lpstr>หินเชริ์ต</vt:lpstr>
      <vt:lpstr>หินดินดาน</vt:lpstr>
      <vt:lpstr>หินทราย</vt:lpstr>
      <vt:lpstr>หินกรวดมน</vt:lpstr>
      <vt:lpstr>หินกรวดมน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ความรู้เรื่องหิน</dc:title>
  <dc:creator>Computel</dc:creator>
  <cp:lastModifiedBy>Computel</cp:lastModifiedBy>
  <cp:revision>2</cp:revision>
  <dcterms:created xsi:type="dcterms:W3CDTF">2018-09-21T05:40:15Z</dcterms:created>
  <dcterms:modified xsi:type="dcterms:W3CDTF">2018-09-21T05:51:40Z</dcterms:modified>
</cp:coreProperties>
</file>